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3" r:id="rId61"/>
    <p:sldId id="426" r:id="rId62"/>
    <p:sldId id="337" r:id="rId63"/>
    <p:sldId id="256" r:id="rId64"/>
    <p:sldId id="257" r:id="rId65"/>
    <p:sldId id="258" r:id="rId66"/>
    <p:sldId id="259" r:id="rId67"/>
    <p:sldId id="260" r:id="rId68"/>
    <p:sldId id="261" r:id="rId69"/>
    <p:sldId id="263" r:id="rId70"/>
    <p:sldId id="341" r:id="rId71"/>
    <p:sldId id="346" r:id="rId72"/>
    <p:sldId id="365" r:id="rId73"/>
    <p:sldId id="366" r:id="rId74"/>
    <p:sldId id="367" r:id="rId75"/>
    <p:sldId id="382" r:id="rId76"/>
    <p:sldId id="383" r:id="rId77"/>
    <p:sldId id="368" r:id="rId78"/>
    <p:sldId id="369" r:id="rId79"/>
    <p:sldId id="385" r:id="rId80"/>
    <p:sldId id="384" r:id="rId81"/>
    <p:sldId id="386" r:id="rId82"/>
    <p:sldId id="416" r:id="rId83"/>
    <p:sldId id="415" r:id="rId84"/>
    <p:sldId id="417" r:id="rId85"/>
    <p:sldId id="387" r:id="rId86"/>
    <p:sldId id="388" r:id="rId87"/>
    <p:sldId id="419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414" r:id="rId96"/>
    <p:sldId id="396" r:id="rId97"/>
    <p:sldId id="397" r:id="rId98"/>
    <p:sldId id="398" r:id="rId99"/>
    <p:sldId id="407" r:id="rId100"/>
    <p:sldId id="409" r:id="rId101"/>
    <p:sldId id="410" r:id="rId102"/>
    <p:sldId id="412" r:id="rId103"/>
    <p:sldId id="413" r:id="rId104"/>
    <p:sldId id="427" r:id="rId105"/>
    <p:sldId id="347" r:id="rId106"/>
    <p:sldId id="429" r:id="rId107"/>
    <p:sldId id="430" r:id="rId108"/>
    <p:sldId id="431" r:id="rId109"/>
    <p:sldId id="428" r:id="rId110"/>
    <p:sldId id="294" r:id="rId111"/>
    <p:sldId id="420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8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36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5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.png"/><Relationship Id="rId4" Type="http://schemas.openxmlformats.org/officeDocument/2006/relationships/image" Target="../media/image1420.png"/><Relationship Id="rId9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51.png"/><Relationship Id="rId9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1" y="1472334"/>
            <a:ext cx="9598110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small, table, people&#10;&#10;Description automatically generated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9" y="1395445"/>
            <a:ext cx="10899414" cy="531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Methods of solving the </a:t>
            </a:r>
            <a:r>
              <a:rPr lang="en-US" dirty="0" err="1"/>
              <a:t>TDoA</a:t>
            </a:r>
            <a:r>
              <a:rPr lang="en-US" dirty="0"/>
              <a:t>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57665B-D1C5-4A81-87EC-3548E80AB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5" y="2110657"/>
            <a:ext cx="5665270" cy="4218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1505804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BACF-3C5D-4651-A7B2-2CBFF534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in current state struggles with input noise more than the Symbolic Solver.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E67385-A3A1-4E60-97DF-40916874E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221101"/>
              </p:ext>
            </p:extLst>
          </p:nvPr>
        </p:nvGraphicFramePr>
        <p:xfrm>
          <a:off x="241852" y="2097246"/>
          <a:ext cx="11708296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52207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887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421E71-38CC-4C2F-AC57-A3626B0A7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93886"/>
              </p:ext>
            </p:extLst>
          </p:nvPr>
        </p:nvGraphicFramePr>
        <p:xfrm>
          <a:off x="207328" y="4858411"/>
          <a:ext cx="117428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101385037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114734211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42054946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81004254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2054281970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604318080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39166049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3164848549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403311971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527395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5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7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911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637B60-5D34-4EFF-9D40-2CA701FDAEA0}"/>
              </a:ext>
            </a:extLst>
          </p:cNvPr>
          <p:cNvSpPr txBox="1"/>
          <p:nvPr/>
        </p:nvSpPr>
        <p:spPr>
          <a:xfrm>
            <a:off x="241852" y="1690687"/>
            <a:ext cx="428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Montecarlo</a:t>
            </a:r>
            <a:r>
              <a:rPr lang="en-US" dirty="0"/>
              <a:t>: Symbolic -&gt; Least Squares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19E1E-427F-49F5-9EAA-BD7BB0E5BBB0}"/>
              </a:ext>
            </a:extLst>
          </p:cNvPr>
          <p:cNvSpPr txBox="1"/>
          <p:nvPr/>
        </p:nvSpPr>
        <p:spPr>
          <a:xfrm>
            <a:off x="207328" y="4475325"/>
            <a:ext cx="428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One-at-a-time: Symbolic -&gt;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8229413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365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Unknown how accurate this would be.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A521C83-B4E1-4F00-AD3A-3A93662B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9" y="1688242"/>
            <a:ext cx="9163317" cy="4804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7481</Words>
  <Application>Microsoft Office PowerPoint</Application>
  <PresentationFormat>Widescreen</PresentationFormat>
  <Paragraphs>2275</Paragraphs>
  <Slides>111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</vt:lpstr>
      <vt:lpstr>Algorithm inherent error is ±0.7° based on a 4-point Ground Track </vt:lpstr>
      <vt:lpstr>We can reduce TDoA intrinsic error with a few strategies.</vt:lpstr>
      <vt:lpstr>With higher planes, error decreases to ±0.0003 degree in Elevation and ±0.0025 degree in Azimuth.</vt:lpstr>
      <vt:lpstr>The downside to solving on planes Gigameters away is the reference point.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Both Mean Distance and having the smallest max angle makes the best triangle. </vt:lpstr>
      <vt:lpstr>Best Triangles</vt:lpstr>
      <vt:lpstr>Other Methods of solving the TDoA Problem</vt:lpstr>
      <vt:lpstr>Using cones instead of hyperboloids does not improve results. </vt:lpstr>
      <vt:lpstr>Solving with Least Squares is significantly faster than solving symbolically.</vt:lpstr>
      <vt:lpstr>Least Squares in current state struggles with input noise more than the Symbolic Solver.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170</cp:revision>
  <dcterms:created xsi:type="dcterms:W3CDTF">2019-10-18T04:17:12Z</dcterms:created>
  <dcterms:modified xsi:type="dcterms:W3CDTF">2019-12-16T03:45:47Z</dcterms:modified>
</cp:coreProperties>
</file>